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</p:sldIdLst>
  <p:sldSz cx="9906000" cy="6858000" type="A4"/>
  <p:notesSz cx="994568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46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sashi Miyamoto（宮本久）" userId="0cd94c37-45f4-4662-9bfb-6ffdba974deb" providerId="ADAL" clId="{8AF344AD-C4D9-425C-ACFF-451F13BABAE8}"/>
    <pc:docChg chg="modSld">
      <pc:chgData name="Hisashi Miyamoto（宮本久）" userId="0cd94c37-45f4-4662-9bfb-6ffdba974deb" providerId="ADAL" clId="{8AF344AD-C4D9-425C-ACFF-451F13BABAE8}" dt="2025-10-27T00:26:48.814" v="115" actId="1038"/>
      <pc:docMkLst>
        <pc:docMk/>
      </pc:docMkLst>
      <pc:sldChg chg="modSp mod">
        <pc:chgData name="Hisashi Miyamoto（宮本久）" userId="0cd94c37-45f4-4662-9bfb-6ffdba974deb" providerId="ADAL" clId="{8AF344AD-C4D9-425C-ACFF-451F13BABAE8}" dt="2025-10-27T00:26:48.814" v="115" actId="1038"/>
        <pc:sldMkLst>
          <pc:docMk/>
          <pc:sldMk cId="2332704014" sldId="258"/>
        </pc:sldMkLst>
        <pc:spChg chg="mod">
          <ac:chgData name="Hisashi Miyamoto（宮本久）" userId="0cd94c37-45f4-4662-9bfb-6ffdba974deb" providerId="ADAL" clId="{8AF344AD-C4D9-425C-ACFF-451F13BABAE8}" dt="2025-10-27T00:26:48.814" v="115" actId="1038"/>
          <ac:spMkLst>
            <pc:docMk/>
            <pc:sldMk cId="2332704014" sldId="258"/>
            <ac:spMk id="2" creationId="{00000000-0000-0000-0000-000000000000}"/>
          </ac:spMkLst>
        </pc:spChg>
        <pc:spChg chg="mod">
          <ac:chgData name="Hisashi Miyamoto（宮本久）" userId="0cd94c37-45f4-4662-9bfb-6ffdba974deb" providerId="ADAL" clId="{8AF344AD-C4D9-425C-ACFF-451F13BABAE8}" dt="2025-10-27T00:25:50.860" v="95" actId="1036"/>
          <ac:spMkLst>
            <pc:docMk/>
            <pc:sldMk cId="2332704014" sldId="258"/>
            <ac:spMk id="4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0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64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388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281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02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71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0473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72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000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47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049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80835-3F6E-4AFA-916D-91B6EEE513FD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1C002-9939-497F-B29F-963B279946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706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8507" y="449426"/>
            <a:ext cx="9689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　当連盟が開催する軟式野球大会参加選手届について、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2026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年より野球ねっとの「登録名簿」の提出をもって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軟式野球大会参加選手届（以下、選手届）としています。　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提出方法については、当連盟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HP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で別途ご案内</a:t>
            </a:r>
            <a:b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</a:b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つきましては、以下に野球ねっとの登録に関する注意事項等をご案内しますので、順守していただけますようお願いします。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0AC90F9-ED0F-7BAE-DEDD-87E4419CEA80}"/>
              </a:ext>
            </a:extLst>
          </p:cNvPr>
          <p:cNvSpPr txBox="1"/>
          <p:nvPr/>
        </p:nvSpPr>
        <p:spPr>
          <a:xfrm>
            <a:off x="70673" y="1324779"/>
            <a:ext cx="97202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１．登録費用　　　　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チーム登録費用（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1,200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チーム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　構成員登録費用（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800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  <a:r>
              <a:rPr lang="en-US" altLang="ja-JP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b="1" dirty="0"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年）</a:t>
            </a:r>
            <a:endParaRPr lang="en-US" altLang="ja-JP" sz="1200" b="1" dirty="0">
              <a:solidFill>
                <a:srgbClr val="0070C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278606" indent="-278606">
              <a:buAutoNum type="arabicPeriod"/>
            </a:pP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２．次年度の登録　　当年度に登録されていても、次年度には、構成員の継続申請が必要です。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月以降次年度登録可能となっても、</a:t>
            </a:r>
            <a:r>
              <a:rPr lang="en-US" altLang="ja-JP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2027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日に実施する監督会議の終了後～</a:t>
            </a:r>
            <a:r>
              <a:rPr lang="en-US" altLang="ja-JP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19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日（金）の間での申請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をお願いします</a:t>
            </a:r>
            <a:endParaRPr lang="en-US" altLang="ja-JP" sz="10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　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誤登録含め、登録することで登録費用が発生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し、選手届提出前に退部としても登録費用を要するため、早期登録をしない運用とします</a:t>
            </a:r>
            <a:endParaRPr lang="en-US" altLang="ja-JP" sz="10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３．注意事項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-631" y="-8737"/>
            <a:ext cx="5250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2027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　野球ねっと登録に関するお知らせ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154782" y="342530"/>
            <a:ext cx="9565481" cy="401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5" name="角丸四角形 4"/>
          <p:cNvSpPr/>
          <p:nvPr/>
        </p:nvSpPr>
        <p:spPr>
          <a:xfrm>
            <a:off x="161460" y="461538"/>
            <a:ext cx="9565481" cy="614557"/>
          </a:xfrm>
          <a:prstGeom prst="roundRect">
            <a:avLst>
              <a:gd name="adj" fmla="val 259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8312727" y="-51955"/>
            <a:ext cx="15883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６年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endParaRPr lang="en-US" altLang="ja-JP" sz="11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dist"/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千代田区軟式野球連盟</a:t>
            </a:r>
          </a:p>
        </p:txBody>
      </p:sp>
      <p:sp>
        <p:nvSpPr>
          <p:cNvPr id="35" name="角丸四角形 4">
            <a:extLst>
              <a:ext uri="{FF2B5EF4-FFF2-40B4-BE49-F238E27FC236}">
                <a16:creationId xmlns:a16="http://schemas.microsoft.com/office/drawing/2014/main" id="{E4663AC5-A33F-CC41-6620-C400D27CA4C6}"/>
              </a:ext>
            </a:extLst>
          </p:cNvPr>
          <p:cNvSpPr/>
          <p:nvPr/>
        </p:nvSpPr>
        <p:spPr>
          <a:xfrm>
            <a:off x="144844" y="1344673"/>
            <a:ext cx="9575420" cy="5480022"/>
          </a:xfrm>
          <a:prstGeom prst="roundRect">
            <a:avLst>
              <a:gd name="adj" fmla="val 106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63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D5124C8-87AF-BC86-6546-4BB213BE045D}"/>
              </a:ext>
            </a:extLst>
          </p:cNvPr>
          <p:cNvSpPr txBox="1"/>
          <p:nvPr/>
        </p:nvSpPr>
        <p:spPr>
          <a:xfrm>
            <a:off x="0" y="1072223"/>
            <a:ext cx="3190461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3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lang="ja-JP" altLang="en-US" sz="113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野球ねっとの登録に関する注意事項等</a:t>
            </a:r>
            <a:r>
              <a:rPr lang="en-US" altLang="ja-JP" sz="113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40E988E-E3F7-CA4C-1E61-7C59089FECF7}"/>
              </a:ext>
            </a:extLst>
          </p:cNvPr>
          <p:cNvSpPr txBox="1"/>
          <p:nvPr/>
        </p:nvSpPr>
        <p:spPr>
          <a:xfrm>
            <a:off x="1701952" y="1568001"/>
            <a:ext cx="78497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※1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延べ人数ではありません　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※2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「指導者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監督」、「指導者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コーチ」、「選手」の登録は、構成員登録費用が発生します。退部・休部しても返還はありません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※3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随時申請される</a:t>
            </a:r>
            <a:r>
              <a:rPr lang="ja-JP" altLang="en-US" sz="1000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新規構成員登録申請はその承認後、一週間以内に当連盟の口座に支払いをお願いします。</a:t>
            </a:r>
            <a:endParaRPr lang="en-US" altLang="ja-JP" sz="1000" b="1" u="sng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B43077-7285-2C54-AE4F-CC7FF9F0ACDB}"/>
              </a:ext>
            </a:extLst>
          </p:cNvPr>
          <p:cNvSpPr txBox="1"/>
          <p:nvPr/>
        </p:nvSpPr>
        <p:spPr>
          <a:xfrm>
            <a:off x="1278930" y="2967182"/>
            <a:ext cx="85059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①　「指導者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監督」、「指導者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コーチ」、「選手」（以下、</a:t>
            </a:r>
            <a:r>
              <a:rPr lang="ja-JP" altLang="en-US" sz="12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選手等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）は、「構成員種別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」に登録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構成員種別１で「指導者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監督」・「指導者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コーチ」で登録し、選手を兼任する場合には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   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構成員種別２で「選手」を登録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②　「管理者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会⻑・代表（副含む）」、「スタッフ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マネージャ」、「スタッフ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その他」 （以下、</a:t>
            </a:r>
            <a:r>
              <a:rPr lang="ja-JP" altLang="en-US" sz="1200" b="1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管理者等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）で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試合に出場する場合には構成員種別１に「選手」で登録し、構成員種別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に管理者等のいずれかで登録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構成員種別１に管理者等、構成員種別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に選手等で申請があった場合には承認しません。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③　試合に出場しない管理者等の方は「構成員種別１」に管理者等のいずれかで登録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④　登録時に背番号の入力は任意となっていますが、当連盟の軟式野球大会の選手届として登録名簿の提出時には、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背番号の記載（手書不可、印刷されたもの）は必須です。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監督は背番号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番、主将（キャプテン）は背番号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番で登録してください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⑤　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居住地</a:t>
            </a:r>
            <a:r>
              <a:rPr lang="en-US" altLang="ja-JP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勤務先都道府県は、必ず登録してください　空欄や「東京または東京都隣接県」とされない場合は否認します</a:t>
            </a:r>
            <a:endParaRPr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⑥　他連盟・当連盟内一般の部との間での構成員の重複登録は禁止 </a:t>
            </a:r>
            <a:r>
              <a:rPr lang="en-US" altLang="ja-JP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当連盟内で、一般の部と壮年の部の重複登録は可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⑦　登録にあたり、名寄せ候補者が表示されたにも関わらずその候補者を選択せず、「別人登録」した場合には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承認しません。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⑧　⑦で重複登録となっている方は、他連盟での退部処理を実施してから、新たに登録をしてください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</a:t>
            </a:r>
            <a:r>
              <a:rPr lang="en-US" altLang="ja-JP" sz="105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二重登録が判明した場合、連盟側で退部処理を実施します</a:t>
            </a:r>
            <a:endParaRPr lang="en-US" altLang="ja-JP" sz="10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⑨　準々決勝までの選手の変更に伴う野球ねっとへの登録は、試合日の３日前までに申請・承認を得て、承認後の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登録名簿を印刷の上、選手届の差替として試合当日に大会本部に渡してください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持参しない場合には、野球ねっとで直前に承認されたとしても、選手届の差替版の提出とならないため、試合への出場はできません。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⑨　虚偽登録が発覚した場合には、当連盟が開催する各大会の参加資格を取消す場合があります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2704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bb4fa5d-3ac5-4415-967c-34900a0e1c6f}" enabled="1" method="Privileged" siteId="{a629ef32-67ba-47a6-8eb3-ec43935644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705</TotalTime>
  <Words>807</Words>
  <Application>Microsoft Office PowerPoint</Application>
  <PresentationFormat>A4 210 x 297 mm</PresentationFormat>
  <Paragraphs>39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宮本 久</dc:creator>
  <cp:lastModifiedBy>久 宮本</cp:lastModifiedBy>
  <cp:revision>116</cp:revision>
  <cp:lastPrinted>2025-09-19T08:50:44Z</cp:lastPrinted>
  <dcterms:created xsi:type="dcterms:W3CDTF">2021-04-24T04:41:05Z</dcterms:created>
  <dcterms:modified xsi:type="dcterms:W3CDTF">2026-10-28T14:08:19Z</dcterms:modified>
</cp:coreProperties>
</file>